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관리자화면" id="{5BFEA9B1-9871-4966-9F74-A5D7A6FAD89B}">
          <p14:sldIdLst>
            <p14:sldId id="256"/>
            <p14:sldId id="257"/>
            <p14:sldId id="258"/>
            <p14:sldId id="26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481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8598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7309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492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9626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498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54329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6044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715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616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0306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70219-CA73-47E1-A63E-24571A146566}" type="datetimeFigureOut">
              <a:rPr lang="ko-KR" altLang="en-US" smtClean="0"/>
              <a:t>2024-03-06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24EC4-AAE7-4A80-B931-E10462F1E0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341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83009" y="232825"/>
            <a:ext cx="107500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★ 관리자용 장학신청화면</a:t>
            </a:r>
            <a:endParaRPr lang="en-US" altLang="ko-KR" b="1" dirty="0" smtClean="0"/>
          </a:p>
          <a:p>
            <a:r>
              <a:rPr lang="en-US" altLang="ko-KR" sz="1400" dirty="0">
                <a:solidFill>
                  <a:srgbClr val="FF0000"/>
                </a:solidFill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**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온라인 장학 신청이 어려운 학생 및 신청 기간 외에 장학을 추가로 신청하는 경우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학과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/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단과대학 담당자가 장학 신청 가능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583010" y="1101395"/>
            <a:ext cx="10750079" cy="5072063"/>
            <a:chOff x="737895" y="1204912"/>
            <a:chExt cx="10750079" cy="5072063"/>
          </a:xfrm>
        </p:grpSpPr>
        <p:pic>
          <p:nvPicPr>
            <p:cNvPr id="1026" name="Picture 2" descr="C:\Users\YOUNGJOO\AppData\Local\Temp\SNAGHTML70d2416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895" y="1204912"/>
              <a:ext cx="10750079" cy="50720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직사각형 4"/>
            <p:cNvSpPr/>
            <p:nvPr/>
          </p:nvSpPr>
          <p:spPr>
            <a:xfrm>
              <a:off x="2618509" y="2755075"/>
              <a:ext cx="5587340" cy="22563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4560124" y="2059987"/>
              <a:ext cx="290945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학번 또는 성명 </a:t>
              </a:r>
              <a:r>
                <a:rPr lang="ko-KR" altLang="en-US" dirty="0" err="1" smtClean="0"/>
                <a:t>조회가능</a:t>
              </a:r>
              <a:endParaRPr lang="ko-KR" altLang="en-US" dirty="0"/>
            </a:p>
          </p:txBody>
        </p:sp>
        <p:cxnSp>
          <p:nvCxnSpPr>
            <p:cNvPr id="8" name="직선 화살표 연결선 7"/>
            <p:cNvCxnSpPr>
              <a:stCxn id="6" idx="2"/>
              <a:endCxn id="5" idx="0"/>
            </p:cNvCxnSpPr>
            <p:nvPr/>
          </p:nvCxnSpPr>
          <p:spPr>
            <a:xfrm flipH="1">
              <a:off x="5412179" y="2429319"/>
              <a:ext cx="602673" cy="325756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3337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15703" y="833438"/>
            <a:ext cx="10931771" cy="5157788"/>
            <a:chOff x="615703" y="833438"/>
            <a:chExt cx="10931771" cy="5157788"/>
          </a:xfrm>
        </p:grpSpPr>
        <p:pic>
          <p:nvPicPr>
            <p:cNvPr id="2052" name="Picture 4" descr="C:\Users\YOUNGJOO\AppData\Local\Temp\SNAGHTML70dd92e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703" y="833438"/>
              <a:ext cx="10931771" cy="5157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직사각형 3"/>
            <p:cNvSpPr/>
            <p:nvPr/>
          </p:nvSpPr>
          <p:spPr>
            <a:xfrm>
              <a:off x="10664042" y="1923802"/>
              <a:ext cx="296882" cy="225631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3" name="직선 화살표 연결선 2"/>
            <p:cNvCxnSpPr/>
            <p:nvPr/>
          </p:nvCxnSpPr>
          <p:spPr>
            <a:xfrm flipH="1">
              <a:off x="7095506" y="2149433"/>
              <a:ext cx="3699164" cy="522515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TextBox 4"/>
            <p:cNvSpPr txBox="1"/>
            <p:nvPr/>
          </p:nvSpPr>
          <p:spPr>
            <a:xfrm>
              <a:off x="4370119" y="3734790"/>
              <a:ext cx="474841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신규 버튼 </a:t>
              </a:r>
              <a:r>
                <a:rPr lang="ko-KR" altLang="en-US" dirty="0" err="1" smtClean="0"/>
                <a:t>클릭시</a:t>
              </a:r>
              <a:r>
                <a:rPr lang="ko-KR" altLang="en-US" dirty="0" smtClean="0"/>
                <a:t> </a:t>
              </a:r>
              <a:r>
                <a:rPr lang="ko-KR" altLang="en-US" dirty="0" err="1" smtClean="0"/>
                <a:t>신청가능한</a:t>
              </a:r>
              <a:r>
                <a:rPr lang="ko-KR" altLang="en-US" dirty="0" smtClean="0"/>
                <a:t> </a:t>
              </a:r>
              <a:r>
                <a:rPr lang="ko-KR" altLang="en-US" dirty="0" err="1" smtClean="0"/>
                <a:t>장학목록</a:t>
              </a:r>
              <a:r>
                <a:rPr lang="ko-KR" altLang="en-US" dirty="0" smtClean="0"/>
                <a:t> 팝업</a:t>
              </a:r>
              <a:endParaRPr lang="en-US" altLang="ko-KR" dirty="0" smtClean="0"/>
            </a:p>
            <a:p>
              <a:r>
                <a:rPr lang="ko-KR" altLang="en-US" dirty="0" smtClean="0"/>
                <a:t>신청하고자 하는 장학 더블클릭</a:t>
              </a:r>
              <a:endParaRPr lang="en-US" altLang="ko-KR" dirty="0" smtClean="0"/>
            </a:p>
          </p:txBody>
        </p:sp>
      </p:grpSp>
    </p:spTree>
    <p:extLst>
      <p:ext uri="{BB962C8B-B14F-4D97-AF65-F5344CB8AC3E}">
        <p14:creationId xmlns:p14="http://schemas.microsoft.com/office/powerpoint/2010/main" val="20755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018887" y="245645"/>
            <a:ext cx="10815450" cy="5931915"/>
            <a:chOff x="1018887" y="245645"/>
            <a:chExt cx="10815450" cy="5931915"/>
          </a:xfrm>
        </p:grpSpPr>
        <p:pic>
          <p:nvPicPr>
            <p:cNvPr id="3074" name="Picture 2" descr="C:\Users\YOUNGJOO\AppData\Local\Temp\SNAGHTML70e8f8d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8887" y="245645"/>
              <a:ext cx="8298225" cy="39152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404835" y="5150968"/>
              <a:ext cx="7050396" cy="1026592"/>
            </a:xfrm>
            <a:prstGeom prst="rect">
              <a:avLst/>
            </a:prstGeom>
          </p:spPr>
        </p:pic>
        <p:sp>
          <p:nvSpPr>
            <p:cNvPr id="5" name="직사각형 4"/>
            <p:cNvSpPr/>
            <p:nvPr/>
          </p:nvSpPr>
          <p:spPr>
            <a:xfrm>
              <a:off x="5641590" y="2888836"/>
              <a:ext cx="3722914" cy="1145469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362519" y="2544418"/>
              <a:ext cx="390844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err="1" smtClean="0"/>
                <a:t>신청항목별</a:t>
              </a:r>
              <a:r>
                <a:rPr lang="ko-KR" altLang="en-US" sz="1400" dirty="0" smtClean="0"/>
                <a:t> 세부항목 입력 및 증빙자료 업로드</a:t>
              </a:r>
              <a:endParaRPr lang="ko-KR" altLang="en-US" sz="1400" dirty="0"/>
            </a:p>
          </p:txBody>
        </p:sp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59452" y="3445094"/>
              <a:ext cx="4274885" cy="1251704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7559452" y="4327466"/>
              <a:ext cx="384592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파일업로드의 경우 반드시 </a:t>
              </a:r>
              <a:r>
                <a:rPr lang="ko-KR" altLang="en-US" sz="1400" dirty="0" err="1" smtClean="0">
                  <a:solidFill>
                    <a:srgbClr val="FF0000"/>
                  </a:solidFill>
                </a:rPr>
                <a:t>파일전송을</a:t>
              </a:r>
              <a:r>
                <a:rPr lang="ko-KR" altLang="en-US" sz="1400" dirty="0" smtClean="0">
                  <a:solidFill>
                    <a:srgbClr val="FF0000"/>
                  </a:solidFill>
                </a:rPr>
                <a:t> 해야함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053468" y="5735566"/>
              <a:ext cx="354937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solidFill>
                    <a:srgbClr val="FF0000"/>
                  </a:solidFill>
                </a:rPr>
                <a:t>모든 입력이 끝나면 상단에 </a:t>
              </a:r>
              <a:r>
                <a:rPr lang="ko-KR" altLang="en-US" sz="1400" dirty="0" err="1" smtClean="0">
                  <a:solidFill>
                    <a:srgbClr val="FF0000"/>
                  </a:solidFill>
                </a:rPr>
                <a:t>저장버튼</a:t>
              </a:r>
              <a:r>
                <a:rPr lang="ko-KR" altLang="en-US" sz="1400" dirty="0" smtClean="0">
                  <a:solidFill>
                    <a:srgbClr val="FF0000"/>
                  </a:solidFill>
                </a:rPr>
                <a:t> 클릭</a:t>
              </a:r>
              <a:endParaRPr lang="ko-KR" altLang="en-US" sz="1400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756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758605" y="1159255"/>
            <a:ext cx="10058400" cy="5464273"/>
            <a:chOff x="1075765" y="744480"/>
            <a:chExt cx="10058400" cy="5602531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765" y="744480"/>
              <a:ext cx="10058400" cy="5602531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5803975" y="1846669"/>
              <a:ext cx="474841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/>
                <a:t>작업하고자 하는 신청장학코드 선택 후 조회</a:t>
              </a:r>
              <a:endParaRPr lang="ko-KR" altLang="en-US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4711850" y="3850759"/>
              <a:ext cx="609958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 smtClean="0"/>
                <a:t>증빙자료 및 세부입력항목을 </a:t>
              </a:r>
              <a:r>
                <a:rPr lang="ko-KR" altLang="en-US" b="1" dirty="0" smtClean="0">
                  <a:solidFill>
                    <a:srgbClr val="FF0000"/>
                  </a:solidFill>
                </a:rPr>
                <a:t>반드시 확인 </a:t>
              </a:r>
              <a:r>
                <a:rPr lang="ko-KR" altLang="en-US" dirty="0" smtClean="0"/>
                <a:t>한 후 </a:t>
              </a:r>
              <a:r>
                <a:rPr lang="ko-KR" altLang="en-US" b="1" dirty="0" smtClean="0">
                  <a:solidFill>
                    <a:srgbClr val="FF0000"/>
                  </a:solidFill>
                </a:rPr>
                <a:t>승인</a:t>
              </a:r>
              <a:r>
                <a:rPr lang="ko-KR" altLang="en-US" dirty="0" smtClean="0"/>
                <a:t> 처리</a:t>
              </a:r>
              <a:endParaRPr lang="ko-KR" altLang="en-US" dirty="0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9207351" y="2216001"/>
              <a:ext cx="1758950" cy="209550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6344546" y="2799326"/>
              <a:ext cx="1164291" cy="960269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58605" y="332983"/>
            <a:ext cx="1037014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★ 장학 승인 화면 </a:t>
            </a:r>
            <a:r>
              <a:rPr lang="en-US" altLang="ko-KR" b="1" dirty="0" smtClean="0"/>
              <a:t>:</a:t>
            </a:r>
            <a:r>
              <a:rPr lang="ko-KR" altLang="en-US" b="1" dirty="0" smtClean="0"/>
              <a:t> </a:t>
            </a:r>
            <a:r>
              <a:rPr lang="ko-KR" altLang="en-US" b="1" dirty="0" err="1" smtClean="0">
                <a:solidFill>
                  <a:srgbClr val="7030A0"/>
                </a:solidFill>
              </a:rPr>
              <a:t>학부학사</a:t>
            </a:r>
            <a:r>
              <a:rPr lang="ko-KR" altLang="en-US" b="1" dirty="0" smtClean="0">
                <a:solidFill>
                  <a:srgbClr val="7030A0"/>
                </a:solidFill>
              </a:rPr>
              <a:t> </a:t>
            </a:r>
            <a:r>
              <a:rPr lang="en-US" altLang="ko-KR" b="1" dirty="0" smtClean="0">
                <a:solidFill>
                  <a:srgbClr val="7030A0"/>
                </a:solidFill>
              </a:rPr>
              <a:t>&gt; </a:t>
            </a:r>
            <a:r>
              <a:rPr lang="ko-KR" altLang="en-US" b="1" dirty="0" smtClean="0">
                <a:solidFill>
                  <a:srgbClr val="7030A0"/>
                </a:solidFill>
              </a:rPr>
              <a:t>장학 </a:t>
            </a:r>
            <a:r>
              <a:rPr lang="en-US" altLang="ko-KR" b="1" dirty="0" smtClean="0">
                <a:solidFill>
                  <a:srgbClr val="7030A0"/>
                </a:solidFill>
              </a:rPr>
              <a:t>&gt; </a:t>
            </a:r>
            <a:r>
              <a:rPr lang="ko-KR" altLang="en-US" b="1" dirty="0" smtClean="0">
                <a:solidFill>
                  <a:srgbClr val="7030A0"/>
                </a:solidFill>
              </a:rPr>
              <a:t>장학신청관리</a:t>
            </a:r>
            <a:r>
              <a:rPr lang="en-US" altLang="ko-KR" b="1" dirty="0" smtClean="0">
                <a:solidFill>
                  <a:srgbClr val="7030A0"/>
                </a:solidFill>
              </a:rPr>
              <a:t>(</a:t>
            </a:r>
            <a:r>
              <a:rPr lang="ko-KR" altLang="en-US" b="1" dirty="0" smtClean="0">
                <a:solidFill>
                  <a:srgbClr val="7030A0"/>
                </a:solidFill>
              </a:rPr>
              <a:t>관리자</a:t>
            </a:r>
            <a:r>
              <a:rPr lang="en-US" altLang="ko-KR" b="1" dirty="0" smtClean="0">
                <a:solidFill>
                  <a:srgbClr val="7030A0"/>
                </a:solidFill>
              </a:rPr>
              <a:t>, </a:t>
            </a:r>
            <a:r>
              <a:rPr lang="ko-KR" altLang="en-US" b="1" dirty="0" err="1" smtClean="0">
                <a:solidFill>
                  <a:srgbClr val="7030A0"/>
                </a:solidFill>
              </a:rPr>
              <a:t>승인처리</a:t>
            </a:r>
            <a:r>
              <a:rPr lang="en-US" altLang="ko-KR" b="1" dirty="0" smtClean="0">
                <a:solidFill>
                  <a:srgbClr val="7030A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장학신청자료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명단</a:t>
            </a:r>
            <a:r>
              <a:rPr lang="en-US" altLang="ko-KR" b="1" dirty="0" smtClean="0"/>
              <a:t>)</a:t>
            </a:r>
            <a:r>
              <a:rPr lang="ko-KR" altLang="en-US" b="1" dirty="0" smtClean="0"/>
              <a:t> 출력 </a:t>
            </a:r>
            <a:r>
              <a:rPr lang="en-US" altLang="ko-KR" b="1" dirty="0" smtClean="0"/>
              <a:t>: </a:t>
            </a:r>
            <a:r>
              <a:rPr lang="ko-KR" altLang="en-US" b="1" dirty="0" err="1" smtClean="0">
                <a:solidFill>
                  <a:srgbClr val="7030A0"/>
                </a:solidFill>
              </a:rPr>
              <a:t>학부학사</a:t>
            </a:r>
            <a:r>
              <a:rPr lang="ko-KR" altLang="en-US" b="1" dirty="0" smtClean="0">
                <a:solidFill>
                  <a:srgbClr val="7030A0"/>
                </a:solidFill>
              </a:rPr>
              <a:t> </a:t>
            </a:r>
            <a:r>
              <a:rPr lang="en-US" altLang="ko-KR" b="1" dirty="0" smtClean="0">
                <a:solidFill>
                  <a:srgbClr val="7030A0"/>
                </a:solidFill>
              </a:rPr>
              <a:t>&gt; </a:t>
            </a:r>
            <a:r>
              <a:rPr lang="ko-KR" altLang="en-US" b="1" dirty="0" smtClean="0">
                <a:solidFill>
                  <a:srgbClr val="7030A0"/>
                </a:solidFill>
              </a:rPr>
              <a:t>장학 </a:t>
            </a:r>
            <a:r>
              <a:rPr lang="en-US" altLang="ko-KR" b="1" dirty="0" smtClean="0">
                <a:solidFill>
                  <a:srgbClr val="7030A0"/>
                </a:solidFill>
              </a:rPr>
              <a:t>&gt; </a:t>
            </a:r>
            <a:r>
              <a:rPr lang="ko-KR" altLang="en-US" b="1" dirty="0" smtClean="0">
                <a:solidFill>
                  <a:srgbClr val="7030A0"/>
                </a:solidFill>
              </a:rPr>
              <a:t>장학신청관리 </a:t>
            </a:r>
            <a:r>
              <a:rPr lang="en-US" altLang="ko-KR" b="1" dirty="0" smtClean="0">
                <a:solidFill>
                  <a:srgbClr val="7030A0"/>
                </a:solidFill>
              </a:rPr>
              <a:t>&gt; </a:t>
            </a:r>
            <a:r>
              <a:rPr lang="ko-KR" altLang="en-US" b="1" dirty="0" smtClean="0">
                <a:solidFill>
                  <a:srgbClr val="7030A0"/>
                </a:solidFill>
              </a:rPr>
              <a:t>장학신청자료 출력 </a:t>
            </a:r>
            <a:r>
              <a:rPr lang="en-US" altLang="ko-KR" b="1" dirty="0" smtClean="0">
                <a:solidFill>
                  <a:srgbClr val="7030A0"/>
                </a:solidFill>
              </a:rPr>
              <a:t>(</a:t>
            </a:r>
            <a:r>
              <a:rPr lang="ko-KR" altLang="en-US" b="1" dirty="0" err="1" smtClean="0">
                <a:solidFill>
                  <a:srgbClr val="7030A0"/>
                </a:solidFill>
              </a:rPr>
              <a:t>장학신청</a:t>
            </a:r>
            <a:r>
              <a:rPr lang="ko-KR" altLang="en-US" b="1" dirty="0" smtClean="0">
                <a:solidFill>
                  <a:srgbClr val="7030A0"/>
                </a:solidFill>
              </a:rPr>
              <a:t> 현황</a:t>
            </a:r>
            <a:r>
              <a:rPr lang="en-US" altLang="ko-KR" b="1" dirty="0" smtClean="0">
                <a:solidFill>
                  <a:srgbClr val="7030A0"/>
                </a:solidFill>
              </a:rPr>
              <a:t>)</a:t>
            </a:r>
            <a:endParaRPr lang="ko-KR" altLang="en-US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23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417</TotalTime>
  <Words>105</Words>
  <Application>Microsoft Office PowerPoint</Application>
  <PresentationFormat>와이드스크린</PresentationFormat>
  <Paragraphs>12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주영주</dc:creator>
  <cp:lastModifiedBy>USER</cp:lastModifiedBy>
  <cp:revision>12</cp:revision>
  <dcterms:created xsi:type="dcterms:W3CDTF">2020-01-16T13:13:19Z</dcterms:created>
  <dcterms:modified xsi:type="dcterms:W3CDTF">2024-03-06T02:06:32Z</dcterms:modified>
</cp:coreProperties>
</file>